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Rubik" charset="1" panose="00000000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slides/slide1.xml" Type="http://schemas.openxmlformats.org/officeDocument/2006/relationships/slide"/><Relationship Id="rId12" Target="slides/slide2.xml" Type="http://schemas.openxmlformats.org/officeDocument/2006/relationships/slide"/><Relationship Id="rId13" Target="slides/slide3.xml" Type="http://schemas.openxmlformats.org/officeDocument/2006/relationships/slide"/><Relationship Id="rId14" Target="slides/slide4.xml" Type="http://schemas.openxmlformats.org/officeDocument/2006/relationships/slide"/><Relationship Id="rId15" Target="slides/slide5.xml" Type="http://schemas.openxmlformats.org/officeDocument/2006/relationships/slide"/><Relationship Id="rId16" Target="slides/slide6.xml" Type="http://schemas.openxmlformats.org/officeDocument/2006/relationships/slide"/><Relationship Id="rId17" Target="slides/slide7.xml" Type="http://schemas.openxmlformats.org/officeDocument/2006/relationships/slide"/><Relationship Id="rId18" Target="slides/slide8.xml" Type="http://schemas.openxmlformats.org/officeDocument/2006/relationships/slide"/><Relationship Id="rId19" Target="slides/slide9.xml" Type="http://schemas.openxmlformats.org/officeDocument/2006/relationships/slide"/><Relationship Id="rId2" Target="presProps.xml" Type="http://schemas.openxmlformats.org/officeDocument/2006/relationships/presProps"/><Relationship Id="rId20" Target="slides/slide10.xml" Type="http://schemas.openxmlformats.org/officeDocument/2006/relationships/slide"/><Relationship Id="rId21" Target="slides/slide11.xml" Type="http://schemas.openxmlformats.org/officeDocument/2006/relationships/slide"/><Relationship Id="rId22" Target="slides/slide12.xml" Type="http://schemas.openxmlformats.org/officeDocument/2006/relationships/slide"/><Relationship Id="rId23" Target="slides/slide13.xml" Type="http://schemas.openxmlformats.org/officeDocument/2006/relationships/slide"/><Relationship Id="rId24" Target="slides/slide14.xml" Type="http://schemas.openxmlformats.org/officeDocument/2006/relationships/slide"/><Relationship Id="rId25" Target="slides/slide15.xml" Type="http://schemas.openxmlformats.org/officeDocument/2006/relationships/slide"/><Relationship Id="rId26" Target="slides/slide16.xml" Type="http://schemas.openxmlformats.org/officeDocument/2006/relationships/slide"/><Relationship Id="rId27" Target="slides/slide17.xml" Type="http://schemas.openxmlformats.org/officeDocument/2006/relationships/slide"/><Relationship Id="rId28" Target="slides/slide1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Relationship Id="rId4" Target="../media/image26.jpeg" Type="http://schemas.openxmlformats.org/officeDocument/2006/relationships/image"/><Relationship Id="rId5" Target="../media/image27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jpeg" Type="http://schemas.openxmlformats.org/officeDocument/2006/relationships/image"/><Relationship Id="rId4" Target="../media/image30.jpeg" Type="http://schemas.openxmlformats.org/officeDocument/2006/relationships/image"/><Relationship Id="rId5" Target="../media/image31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35.jpeg" Type="http://schemas.openxmlformats.org/officeDocument/2006/relationships/image"/><Relationship Id="rId5" Target="../media/image36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Relationship Id="rId4" Target="../media/image40.jpeg" Type="http://schemas.openxmlformats.org/officeDocument/2006/relationships/image"/><Relationship Id="rId5" Target="../media/image41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6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4.jpeg" Type="http://schemas.openxmlformats.org/officeDocument/2006/relationships/image"/><Relationship Id="rId5" Target="../media/image15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3279" r="0" b="13279"/>
            <a:stretch>
              <a:fillRect/>
            </a:stretch>
          </p:blipFill>
          <p:spPr>
            <a:xfrm>
              <a:off x="0" y="0"/>
              <a:ext cx="243840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29062" r="0" b="29062"/>
            <a:stretch>
              <a:fillRect/>
            </a:stretch>
          </p:blipFill>
          <p:spPr>
            <a:xfrm>
              <a:off x="0" y="6921500"/>
              <a:ext cx="243840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974" r="0" b="7974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7974" r="0" b="7974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7974" r="0" b="7974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8848" r="0" b="8848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974" r="0" b="7974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8019" r="0" b="8019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7907" r="0" b="7907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0617" r="0" b="10617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8296" r="0" b="8296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5183" r="0" b="5183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5183" r="0" b="5183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0" r="0" b="10366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5183" r="0" b="5183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3109" r="19697" b="14912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203" r="0" b="203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5183" r="0" b="5183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5968" r="0" b="0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7878" r="0" b="8618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8248" r="0" b="8248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8248" r="0" b="8248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8248" r="0" b="8248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7984" r="0" b="7984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8248" r="0" b="8248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0" r="0" b="15968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95" t="19160" r="29295" b="22010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7865" t="7306" r="11776" b="7553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12218" t="14490" r="7406" b="5461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5503354" y="9586716"/>
            <a:ext cx="2526510" cy="490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Rubik"/>
              </a:rPr>
              <a:t>zdroj: KlikkOut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2366" t="0" r="22366" b="0"/>
            <a:stretch>
              <a:fillRect/>
            </a:stretch>
          </p:blipFill>
          <p:spPr>
            <a:xfrm>
              <a:off x="0" y="0"/>
              <a:ext cx="12128500" cy="137160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5183" r="0" b="5183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0366" r="0" b="0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DAFfcqO76Vg</dc:identifier>
  <dcterms:modified xsi:type="dcterms:W3CDTF">2011-08-01T06:04:30Z</dcterms:modified>
  <cp:revision>1</cp:revision>
  <dc:title>MGDS Portfolio</dc:title>
</cp:coreProperties>
</file>